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Cuprum"/>
      <p:regular r:id="rId21"/>
      <p:bold r:id="rId22"/>
      <p:italic r:id="rId23"/>
      <p:boldItalic r:id="rId24"/>
    </p:embeddedFont>
    <p:embeddedFont>
      <p:font typeface="Source Sans Pro"/>
      <p:regular r:id="rId25"/>
      <p:bold r:id="rId26"/>
      <p:italic r:id="rId27"/>
      <p:boldItalic r:id="rId28"/>
    </p:embeddedFont>
    <p:embeddedFont>
      <p:font typeface="Karla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Cuprum-bold.fntdata"/><Relationship Id="rId21" Type="http://schemas.openxmlformats.org/officeDocument/2006/relationships/font" Target="fonts/Cuprum-regular.fntdata"/><Relationship Id="rId24" Type="http://schemas.openxmlformats.org/officeDocument/2006/relationships/font" Target="fonts/Cuprum-boldItalic.fntdata"/><Relationship Id="rId23" Type="http://schemas.openxmlformats.org/officeDocument/2006/relationships/font" Target="fonts/Cupr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SansPro-bold.fntdata"/><Relationship Id="rId25" Type="http://schemas.openxmlformats.org/officeDocument/2006/relationships/font" Target="fonts/SourceSansPro-regular.fntdata"/><Relationship Id="rId28" Type="http://schemas.openxmlformats.org/officeDocument/2006/relationships/font" Target="fonts/SourceSansPro-boldItalic.fntdata"/><Relationship Id="rId27" Type="http://schemas.openxmlformats.org/officeDocument/2006/relationships/font" Target="fonts/SourceSans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Karl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Karla-italic.fntdata"/><Relationship Id="rId30" Type="http://schemas.openxmlformats.org/officeDocument/2006/relationships/font" Target="fonts/Karla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Karla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15.gif>
</file>

<file path=ppt/media/image2.gif>
</file>

<file path=ppt/media/image3.png>
</file>

<file path=ppt/media/image4.gif>
</file>

<file path=ppt/media/image5.jpg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4" name="Google Shape;143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11d021f5b5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11d021f5b5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gcf376ee8e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0" name="Google Shape;1510;gcf376ee8e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5" name="Google Shape;15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gcf376ee8e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4" name="Google Shape;1534;gcf376ee8e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cf376ee8e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9" name="Google Shape;1539;gcf376ee8e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gcf376ee8e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2" name="Google Shape;1552;gcf376ee8e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d2cad257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8" name="Google Shape;1558;gd2cad257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2" name="Google Shape;14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132d0ec67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132d0ec67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11d021f5b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11d021f5b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133b48541c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133b48541c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g11d021f5b5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3" name="Google Shape;1473;g11d021f5b5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11d021f5b5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9" name="Google Shape;1479;g11d021f5b5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cf376ee8e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cf376ee8e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11d021f5b5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11d021f5b5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3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60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3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3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 flipH="1" rot="5400000">
            <a:off x="-1409607" y="-2627799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3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60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1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4" name="Google Shape;49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1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6" name="Google Shape;496;p11"/>
          <p:cNvSpPr txBox="1"/>
          <p:nvPr>
            <p:ph idx="1" type="subTitle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97" name="Google Shape;497;p11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498" name="Google Shape;498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1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508" name="Google Shape;508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1" name="Google Shape;511;p11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512" name="Google Shape;512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5" name="Google Shape;515;p11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516" name="Google Shape;516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11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60"/>
          </a:xfrm>
        </p:grpSpPr>
        <p:sp>
          <p:nvSpPr>
            <p:cNvPr id="526" name="Google Shape;526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1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3"/>
          </a:xfrm>
        </p:grpSpPr>
        <p:sp>
          <p:nvSpPr>
            <p:cNvPr id="530" name="Google Shape;530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2"/>
          <p:cNvSpPr txBox="1"/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1" name="Google Shape;541;p12"/>
          <p:cNvSpPr/>
          <p:nvPr/>
        </p:nvSpPr>
        <p:spPr>
          <a:xfrm>
            <a:off x="48251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12"/>
          <p:cNvSpPr/>
          <p:nvPr/>
        </p:nvSpPr>
        <p:spPr>
          <a:xfrm flipH="1" rot="10800000">
            <a:off x="-3321749" y="-740555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3" name="Google Shape;543;p12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544" name="Google Shape;544;p1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" name="Google Shape;553;p12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554" name="Google Shape;554;p1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2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567" name="Google Shape;567;p1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1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3"/>
          <p:cNvSpPr/>
          <p:nvPr/>
        </p:nvSpPr>
        <p:spPr>
          <a:xfrm rot="-5400000">
            <a:off x="5143212" y="-1885062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13"/>
          <p:cNvSpPr/>
          <p:nvPr/>
        </p:nvSpPr>
        <p:spPr>
          <a:xfrm flipH="1">
            <a:off x="-457808" y="-95587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" name="Google Shape;577;p13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578" name="Google Shape;578;p13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5" name="Google Shape;585;p13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3"/>
          </a:xfrm>
        </p:grpSpPr>
        <p:sp>
          <p:nvSpPr>
            <p:cNvPr id="586" name="Google Shape;586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5" name="Google Shape;595;p13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96" name="Google Shape;596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9" name="Google Shape;599;p13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60"/>
          </a:xfrm>
        </p:grpSpPr>
        <p:sp>
          <p:nvSpPr>
            <p:cNvPr id="600" name="Google Shape;600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3" name="Google Shape;603;p13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604" name="Google Shape;604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p13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3"/>
          </a:xfrm>
        </p:grpSpPr>
        <p:sp>
          <p:nvSpPr>
            <p:cNvPr id="608" name="Google Shape;60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7" name="Google Shape;617;p13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3"/>
          </a:xfrm>
        </p:grpSpPr>
        <p:sp>
          <p:nvSpPr>
            <p:cNvPr id="618" name="Google Shape;61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13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60"/>
          </a:xfrm>
        </p:grpSpPr>
        <p:sp>
          <p:nvSpPr>
            <p:cNvPr id="628" name="Google Shape;628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1" name="Google Shape;631;p13"/>
          <p:cNvSpPr txBox="1"/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32" name="Google Shape;632;p13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633" name="Google Shape;633;p13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639" name="Google Shape;639;p13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0" name="Google Shape;65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14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2" name="Google Shape;652;p14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4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4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4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14"/>
          <p:cNvSpPr txBox="1"/>
          <p:nvPr>
            <p:ph idx="1" type="subTitle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7" name="Google Shape;657;p14"/>
          <p:cNvSpPr txBox="1"/>
          <p:nvPr>
            <p:ph idx="2" type="title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8" name="Google Shape;658;p14"/>
          <p:cNvSpPr txBox="1"/>
          <p:nvPr>
            <p:ph idx="3" type="subTitle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9" name="Google Shape;659;p14"/>
          <p:cNvSpPr txBox="1"/>
          <p:nvPr>
            <p:ph idx="4" type="title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0" name="Google Shape;660;p14"/>
          <p:cNvSpPr txBox="1"/>
          <p:nvPr>
            <p:ph idx="5" type="subTitle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1" name="Google Shape;661;p14"/>
          <p:cNvSpPr txBox="1"/>
          <p:nvPr>
            <p:ph idx="6" type="title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2" name="Google Shape;662;p14"/>
          <p:cNvSpPr txBox="1"/>
          <p:nvPr>
            <p:ph idx="7" type="subTitle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3" name="Google Shape;663;p14"/>
          <p:cNvSpPr txBox="1"/>
          <p:nvPr>
            <p:ph idx="8" type="title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64" name="Google Shape;664;p14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665" name="Google Shape;665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4" name="Google Shape;674;p14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675" name="Google Shape;675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8" name="Google Shape;678;p14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679" name="Google Shape;679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14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683" name="Google Shape;68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2" name="Google Shape;692;p14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693" name="Google Shape;69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2" name="Google Shape;702;p14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3"/>
          </a:xfrm>
        </p:grpSpPr>
        <p:sp>
          <p:nvSpPr>
            <p:cNvPr id="703" name="Google Shape;70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2" name="Google Shape;712;p14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60"/>
          </a:xfrm>
        </p:grpSpPr>
        <p:sp>
          <p:nvSpPr>
            <p:cNvPr id="713" name="Google Shape;713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8" name="Google Shape;71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15"/>
          <p:cNvSpPr/>
          <p:nvPr/>
        </p:nvSpPr>
        <p:spPr>
          <a:xfrm>
            <a:off x="5554700" y="136300"/>
            <a:ext cx="4757717" cy="589426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15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21" name="Google Shape;721;p15"/>
          <p:cNvGrpSpPr/>
          <p:nvPr/>
        </p:nvGrpSpPr>
        <p:grpSpPr>
          <a:xfrm rot="-7340515">
            <a:off x="7972573" y="485341"/>
            <a:ext cx="1893455" cy="683957"/>
            <a:chOff x="5725894" y="2571646"/>
            <a:chExt cx="1443144" cy="521294"/>
          </a:xfrm>
        </p:grpSpPr>
        <p:grpSp>
          <p:nvGrpSpPr>
            <p:cNvPr id="722" name="Google Shape;722;p15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723" name="Google Shape;723;p15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rect b="b" l="l" r="r" t="t"/>
                <a:pathLst>
                  <a:path extrusionOk="0" h="16207" w="5022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5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rect b="b" l="l" r="r" t="t"/>
                <a:pathLst>
                  <a:path extrusionOk="0" h="7853" w="3882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5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rect b="b" l="l" r="r" t="t"/>
                <a:pathLst>
                  <a:path extrusionOk="0" h="5445" w="671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5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rect b="b" l="l" r="r" t="t"/>
                <a:pathLst>
                  <a:path extrusionOk="0" h="5434" w="219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5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rect b="b" l="l" r="r" t="t"/>
                <a:pathLst>
                  <a:path extrusionOk="0" h="5434" w="2101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5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rect b="b" l="l" r="r" t="t"/>
                <a:pathLst>
                  <a:path extrusionOk="0" h="25337" w="11825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5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rect b="b" l="l" r="r" t="t"/>
                <a:pathLst>
                  <a:path extrusionOk="0" h="4223" w="6826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5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rect b="b" l="l" r="r" t="t"/>
                <a:pathLst>
                  <a:path extrusionOk="0" h="1782" w="11551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5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rect b="b" l="l" r="r" t="t"/>
                <a:pathLst>
                  <a:path extrusionOk="0" h="9109" w="137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rect b="b" l="l" r="r" t="t"/>
                <a:pathLst>
                  <a:path extrusionOk="0" h="8733" w="5661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5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rect b="b" l="l" r="r" t="t"/>
                <a:pathLst>
                  <a:path extrusionOk="0" h="8673" w="5776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5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rect b="b" l="l" r="r" t="t"/>
                <a:pathLst>
                  <a:path extrusionOk="0" h="7488" w="751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5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rect b="b" l="l" r="r" t="t"/>
                <a:pathLst>
                  <a:path extrusionOk="0" h="6301" w="6324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5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rect b="b" l="l" r="r" t="t"/>
                <a:pathLst>
                  <a:path extrusionOk="0" h="4931" w="4931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7" name="Google Shape;737;p15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rect b="b" l="l" r="r" t="t"/>
              <a:pathLst>
                <a:path extrusionOk="0" h="27916" w="7876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39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" name="Google Shape;738;p15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739" name="Google Shape;739;p1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15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49" name="Google Shape;749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4" name="Google Shape;75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1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6" name="Google Shape;756;p16"/>
          <p:cNvSpPr txBox="1"/>
          <p:nvPr>
            <p:ph idx="1" type="subTitle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7" name="Google Shape;757;p16"/>
          <p:cNvSpPr txBox="1"/>
          <p:nvPr>
            <p:ph idx="2" type="title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8" name="Google Shape;758;p16"/>
          <p:cNvSpPr txBox="1"/>
          <p:nvPr>
            <p:ph idx="3" type="subTitle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9" name="Google Shape;759;p16"/>
          <p:cNvSpPr txBox="1"/>
          <p:nvPr>
            <p:ph idx="4" type="title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0" name="Google Shape;760;p16"/>
          <p:cNvSpPr txBox="1"/>
          <p:nvPr>
            <p:ph idx="5" type="subTitle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1" name="Google Shape;761;p16"/>
          <p:cNvSpPr txBox="1"/>
          <p:nvPr>
            <p:ph idx="6" type="title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2" name="Google Shape;762;p16"/>
          <p:cNvSpPr txBox="1"/>
          <p:nvPr>
            <p:ph idx="7" type="subTitle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3" name="Google Shape;763;p16"/>
          <p:cNvSpPr txBox="1"/>
          <p:nvPr>
            <p:ph idx="8" type="title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4" name="Google Shape;764;p16"/>
          <p:cNvSpPr txBox="1"/>
          <p:nvPr>
            <p:ph idx="9" type="subTitle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5" name="Google Shape;765;p16"/>
          <p:cNvSpPr txBox="1"/>
          <p:nvPr>
            <p:ph idx="13" type="title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6" name="Google Shape;766;p16"/>
          <p:cNvSpPr txBox="1"/>
          <p:nvPr>
            <p:ph idx="14" type="subTitle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7" name="Google Shape;767;p16"/>
          <p:cNvSpPr txBox="1"/>
          <p:nvPr>
            <p:ph idx="15" type="title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68" name="Google Shape;768;p16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3"/>
          </a:xfrm>
        </p:grpSpPr>
        <p:sp>
          <p:nvSpPr>
            <p:cNvPr id="769" name="Google Shape;769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8" name="Google Shape;778;p1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79" name="Google Shape;779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2" name="Google Shape;782;p1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783" name="Google Shape;783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2" name="Google Shape;792;p1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793" name="Google Shape;793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1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797" name="Google Shape;797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" name="Google Shape;800;p1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801" name="Google Shape;801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7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2" name="Google Shape;81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17"/>
          <p:cNvSpPr txBox="1"/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4" name="Google Shape;814;p17"/>
          <p:cNvSpPr txBox="1"/>
          <p:nvPr>
            <p:ph idx="2" type="title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15" name="Google Shape;815;p17"/>
          <p:cNvSpPr txBox="1"/>
          <p:nvPr>
            <p:ph idx="1" type="subTitle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816" name="Google Shape;816;p17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817" name="Google Shape;817;p17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2" name="Google Shape;822;p17"/>
          <p:cNvSpPr/>
          <p:nvPr/>
        </p:nvSpPr>
        <p:spPr>
          <a:xfrm rot="-9888660">
            <a:off x="-1518922" y="-1670745"/>
            <a:ext cx="3765401" cy="41611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3" name="Google Shape;823;p17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3"/>
          </a:xfrm>
        </p:grpSpPr>
        <p:sp>
          <p:nvSpPr>
            <p:cNvPr id="824" name="Google Shape;824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17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60"/>
          </a:xfrm>
        </p:grpSpPr>
        <p:sp>
          <p:nvSpPr>
            <p:cNvPr id="834" name="Google Shape;834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7" name="Google Shape;837;p17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60"/>
          </a:xfrm>
        </p:grpSpPr>
        <p:sp>
          <p:nvSpPr>
            <p:cNvPr id="838" name="Google Shape;838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1" name="Google Shape;841;p17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60"/>
          </a:xfrm>
        </p:grpSpPr>
        <p:sp>
          <p:nvSpPr>
            <p:cNvPr id="842" name="Google Shape;842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" name="Google Shape;845;p17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3"/>
          </a:xfrm>
        </p:grpSpPr>
        <p:sp>
          <p:nvSpPr>
            <p:cNvPr id="846" name="Google Shape;846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5" name="Google Shape;855;p17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60"/>
          </a:xfrm>
        </p:grpSpPr>
        <p:sp>
          <p:nvSpPr>
            <p:cNvPr id="856" name="Google Shape;856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9" name="Google Shape;859;p17"/>
          <p:cNvSpPr/>
          <p:nvPr/>
        </p:nvSpPr>
        <p:spPr>
          <a:xfrm>
            <a:off x="4310250" y="876302"/>
            <a:ext cx="6000697" cy="663109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0" name="Google Shape;860;p17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861" name="Google Shape;861;p1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1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8" name="Google Shape;86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1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0" name="Google Shape;870;p18"/>
          <p:cNvSpPr/>
          <p:nvPr/>
        </p:nvSpPr>
        <p:spPr>
          <a:xfrm rot="7284063">
            <a:off x="-1608916" y="2665095"/>
            <a:ext cx="2949182" cy="325916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1" name="Google Shape;871;p18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872" name="Google Shape;872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" name="Google Shape;881;p18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882" name="Google Shape;882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18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886" name="Google Shape;886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60"/>
          </a:xfrm>
        </p:grpSpPr>
        <p:sp>
          <p:nvSpPr>
            <p:cNvPr id="896" name="Google Shape;896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" name="Google Shape;899;p18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3"/>
          </a:xfrm>
        </p:grpSpPr>
        <p:sp>
          <p:nvSpPr>
            <p:cNvPr id="900" name="Google Shape;900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19"/>
          <p:cNvSpPr/>
          <p:nvPr/>
        </p:nvSpPr>
        <p:spPr>
          <a:xfrm rot="-10063475">
            <a:off x="-404704" y="-1027620"/>
            <a:ext cx="3824720" cy="4738391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3" name="Google Shape;913;p19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914" name="Google Shape;914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19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924" name="Google Shape;924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" name="Google Shape;927;p19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928" name="Google Shape;928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" name="Google Shape;937;p19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60"/>
          </a:xfrm>
        </p:grpSpPr>
        <p:sp>
          <p:nvSpPr>
            <p:cNvPr id="938" name="Google Shape;938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1" name="Google Shape;941;p19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3"/>
          </a:xfrm>
        </p:grpSpPr>
        <p:sp>
          <p:nvSpPr>
            <p:cNvPr id="942" name="Google Shape;94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1" name="Google Shape;951;p19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952" name="Google Shape;952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5" name="Google Shape;955;p1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0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8" name="Google Shape;95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0"/>
          <p:cNvSpPr txBox="1"/>
          <p:nvPr>
            <p:ph hasCustomPrompt="1" type="title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0" name="Google Shape;960;p20"/>
          <p:cNvSpPr txBox="1"/>
          <p:nvPr>
            <p:ph idx="1" type="subTitle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1" name="Google Shape;961;p20"/>
          <p:cNvSpPr/>
          <p:nvPr/>
        </p:nvSpPr>
        <p:spPr>
          <a:xfrm rot="10800000">
            <a:off x="-954470" y="-803671"/>
            <a:ext cx="5088319" cy="6303847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20"/>
          <p:cNvSpPr/>
          <p:nvPr/>
        </p:nvSpPr>
        <p:spPr>
          <a:xfrm>
            <a:off x="5860951" y="1293898"/>
            <a:ext cx="4776432" cy="52784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3" name="Google Shape;963;p20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3"/>
          </a:xfrm>
        </p:grpSpPr>
        <p:sp>
          <p:nvSpPr>
            <p:cNvPr id="964" name="Google Shape;964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3" name="Google Shape;973;p20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60"/>
          </a:xfrm>
        </p:grpSpPr>
        <p:sp>
          <p:nvSpPr>
            <p:cNvPr id="974" name="Google Shape;974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20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60"/>
          </a:xfrm>
        </p:grpSpPr>
        <p:sp>
          <p:nvSpPr>
            <p:cNvPr id="978" name="Google Shape;978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981;p20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3"/>
          </a:xfrm>
        </p:grpSpPr>
        <p:sp>
          <p:nvSpPr>
            <p:cNvPr id="982" name="Google Shape;98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20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3"/>
          </a:xfrm>
        </p:grpSpPr>
        <p:sp>
          <p:nvSpPr>
            <p:cNvPr id="992" name="Google Shape;99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" name="Google Shape;1001;p20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60"/>
          </a:xfrm>
        </p:grpSpPr>
        <p:sp>
          <p:nvSpPr>
            <p:cNvPr id="1002" name="Google Shape;1002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5" name="Google Shape;1005;p20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60"/>
          </a:xfrm>
        </p:grpSpPr>
        <p:sp>
          <p:nvSpPr>
            <p:cNvPr id="1006" name="Google Shape;1006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1009;p20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1010" name="Google Shape;1010;p20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0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0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1" name="Google Shape;1021;p20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1022" name="Google Shape;1022;p20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0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1032" name="Google Shape;1032;p20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21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1" name="Google Shape;10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21"/>
          <p:cNvSpPr txBox="1"/>
          <p:nvPr>
            <p:ph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3" name="Google Shape;1043;p21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4" name="Google Shape;1044;p21"/>
          <p:cNvSpPr txBox="1"/>
          <p:nvPr>
            <p:ph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5" name="Google Shape;1045;p21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6" name="Google Shape;1046;p21"/>
          <p:cNvSpPr txBox="1"/>
          <p:nvPr>
            <p:ph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7" name="Google Shape;1047;p21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" name="Google Shape;1048;p21"/>
          <p:cNvSpPr/>
          <p:nvPr/>
        </p:nvSpPr>
        <p:spPr>
          <a:xfrm flipH="1" rot="804923">
            <a:off x="-1842925" y="765347"/>
            <a:ext cx="5129334" cy="566847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21"/>
          <p:cNvSpPr/>
          <p:nvPr/>
        </p:nvSpPr>
        <p:spPr>
          <a:xfrm flipH="1" rot="-2700000">
            <a:off x="5766545" y="-3226941"/>
            <a:ext cx="6454584" cy="713301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0" name="Google Shape;1050;p21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1" name="Google Shape;1051;p21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1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1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1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1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1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1058;p21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59" name="Google Shape;1059;p21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" name="Google Shape;1068;p21"/>
          <p:cNvGrpSpPr/>
          <p:nvPr/>
        </p:nvGrpSpPr>
        <p:grpSpPr>
          <a:xfrm rot="10800000">
            <a:off x="8124510" y="4040370"/>
            <a:ext cx="1304507" cy="1304507"/>
            <a:chOff x="591150" y="540000"/>
            <a:chExt cx="1040526" cy="1040526"/>
          </a:xfrm>
        </p:grpSpPr>
        <p:sp>
          <p:nvSpPr>
            <p:cNvPr id="1069" name="Google Shape;1069;p21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745481" y="540000"/>
              <a:ext cx="710215" cy="295343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1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21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1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1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2" name="Google Shape;108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22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84" name="Google Shape;1084;p22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1085" name="Google Shape;1085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22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1095" name="Google Shape;1095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" name="Google Shape;1098;p22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60"/>
          </a:xfrm>
        </p:grpSpPr>
        <p:sp>
          <p:nvSpPr>
            <p:cNvPr id="1099" name="Google Shape;1099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2" name="Google Shape;1102;p22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3"/>
          </a:xfrm>
        </p:grpSpPr>
        <p:sp>
          <p:nvSpPr>
            <p:cNvPr id="1103" name="Google Shape;1103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4" name="Google Shape;111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5" name="Google Shape;1115;p23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3"/>
          </a:xfrm>
        </p:grpSpPr>
        <p:sp>
          <p:nvSpPr>
            <p:cNvPr id="1116" name="Google Shape;1116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5" name="Google Shape;1125;p23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60"/>
          </a:xfrm>
        </p:grpSpPr>
        <p:sp>
          <p:nvSpPr>
            <p:cNvPr id="1126" name="Google Shape;1126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" name="Google Shape;1129;p23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3"/>
          </a:xfrm>
        </p:grpSpPr>
        <p:sp>
          <p:nvSpPr>
            <p:cNvPr id="1130" name="Google Shape;113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9" name="Google Shape;1139;p23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3"/>
          </a:xfrm>
        </p:grpSpPr>
        <p:sp>
          <p:nvSpPr>
            <p:cNvPr id="1140" name="Google Shape;114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1150" name="Google Shape;1150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3" name="Google Shape;1153;p2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54" name="Google Shape;1154;p23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60"/>
          </a:xfrm>
        </p:grpSpPr>
        <p:sp>
          <p:nvSpPr>
            <p:cNvPr id="1155" name="Google Shape;1155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2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0" name="Google Shape;116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1" name="Google Shape;1161;p24"/>
          <p:cNvSpPr txBox="1"/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2" name="Google Shape;1162;p24"/>
          <p:cNvSpPr txBox="1"/>
          <p:nvPr>
            <p:ph idx="1" type="subTitle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3" name="Google Shape;1163;p24"/>
          <p:cNvSpPr/>
          <p:nvPr/>
        </p:nvSpPr>
        <p:spPr>
          <a:xfrm rot="-6766684">
            <a:off x="6428043" y="-1411391"/>
            <a:ext cx="2949608" cy="325963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4" name="Google Shape;1164;p24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1165" name="Google Shape;1165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4" name="Google Shape;1174;p24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1175" name="Google Shape;1175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" name="Google Shape;1178;p24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1179" name="Google Shape;1179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1183" name="Google Shape;1183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 flipH="1" rot="10800000">
            <a:off x="8130574" y="4601398"/>
            <a:ext cx="318260" cy="295560"/>
            <a:chOff x="3931664" y="3196564"/>
            <a:chExt cx="819834" cy="761360"/>
          </a:xfrm>
        </p:grpSpPr>
        <p:sp>
          <p:nvSpPr>
            <p:cNvPr id="1193" name="Google Shape;1193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24"/>
          <p:cNvGrpSpPr/>
          <p:nvPr/>
        </p:nvGrpSpPr>
        <p:grpSpPr>
          <a:xfrm flipH="1" rot="10800000">
            <a:off x="8523729" y="3992097"/>
            <a:ext cx="193699" cy="185318"/>
            <a:chOff x="3483800" y="1530650"/>
            <a:chExt cx="1459674" cy="1397573"/>
          </a:xfrm>
        </p:grpSpPr>
        <p:sp>
          <p:nvSpPr>
            <p:cNvPr id="1197" name="Google Shape;1197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" name="Google Shape;1206;p24"/>
          <p:cNvGrpSpPr/>
          <p:nvPr/>
        </p:nvGrpSpPr>
        <p:grpSpPr>
          <a:xfrm flipH="1" rot="-630001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7" name="Google Shape;1207;p24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4" name="Google Shape;1214;p24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5" name="Google Shape;1215;p2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5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6" name="Google Shape;122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7" name="Google Shape;1227;p25"/>
          <p:cNvSpPr txBox="1"/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8" name="Google Shape;1228;p25"/>
          <p:cNvSpPr txBox="1"/>
          <p:nvPr>
            <p:ph idx="1" type="subTitle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29" name="Google Shape;1229;p25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3"/>
          </a:xfrm>
        </p:grpSpPr>
        <p:sp>
          <p:nvSpPr>
            <p:cNvPr id="1230" name="Google Shape;1230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" name="Google Shape;1239;p25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60"/>
          </a:xfrm>
        </p:grpSpPr>
        <p:sp>
          <p:nvSpPr>
            <p:cNvPr id="1240" name="Google Shape;1240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" name="Google Shape;1243;p25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1244" name="Google Shape;1244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1254" name="Google Shape;1254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1258" name="Google Shape;1258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1" name="Google Shape;1261;p25"/>
          <p:cNvSpPr/>
          <p:nvPr/>
        </p:nvSpPr>
        <p:spPr>
          <a:xfrm rot="-9962495">
            <a:off x="-1041962" y="-1281078"/>
            <a:ext cx="2949109" cy="325908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1263" name="Google Shape;1263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2" name="Google Shape;1272;p25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60"/>
          </a:xfrm>
        </p:grpSpPr>
        <p:sp>
          <p:nvSpPr>
            <p:cNvPr id="1273" name="Google Shape;1273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3"/>
          </a:xfrm>
        </p:grpSpPr>
        <p:sp>
          <p:nvSpPr>
            <p:cNvPr id="1277" name="Google Shape;1277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7" name="Google Shape;1287;p2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6" name="Google Shape;129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26"/>
          <p:cNvSpPr txBox="1"/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8" name="Google Shape;1298;p26"/>
          <p:cNvSpPr txBox="1"/>
          <p:nvPr>
            <p:ph idx="1" type="subTitle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99" name="Google Shape;1299;p26"/>
          <p:cNvGrpSpPr/>
          <p:nvPr/>
        </p:nvGrpSpPr>
        <p:grpSpPr>
          <a:xfrm flipH="1" rot="-3203653">
            <a:off x="8677575" y="1131351"/>
            <a:ext cx="297660" cy="239057"/>
            <a:chOff x="3483800" y="1530650"/>
            <a:chExt cx="1459674" cy="1397573"/>
          </a:xfrm>
        </p:grpSpPr>
        <p:sp>
          <p:nvSpPr>
            <p:cNvPr id="1300" name="Google Shape;1300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26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60"/>
          </a:xfrm>
        </p:grpSpPr>
        <p:sp>
          <p:nvSpPr>
            <p:cNvPr id="1310" name="Google Shape;1310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3" name="Google Shape;1313;p26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60"/>
          </a:xfrm>
        </p:grpSpPr>
        <p:sp>
          <p:nvSpPr>
            <p:cNvPr id="1314" name="Google Shape;1314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60"/>
          </a:xfrm>
        </p:grpSpPr>
        <p:sp>
          <p:nvSpPr>
            <p:cNvPr id="1318" name="Google Shape;1318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" name="Google Shape;1321;p26"/>
          <p:cNvGrpSpPr/>
          <p:nvPr/>
        </p:nvGrpSpPr>
        <p:grpSpPr>
          <a:xfrm flipH="1" rot="1813197">
            <a:off x="8443490" y="4379101"/>
            <a:ext cx="250191" cy="232308"/>
            <a:chOff x="3931664" y="3196564"/>
            <a:chExt cx="819834" cy="761360"/>
          </a:xfrm>
        </p:grpSpPr>
        <p:sp>
          <p:nvSpPr>
            <p:cNvPr id="1322" name="Google Shape;1322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26"/>
          <p:cNvGrpSpPr/>
          <p:nvPr/>
        </p:nvGrpSpPr>
        <p:grpSpPr>
          <a:xfrm flipH="1" rot="-3202496">
            <a:off x="2371867" y="205593"/>
            <a:ext cx="266451" cy="213788"/>
            <a:chOff x="3483800" y="1530650"/>
            <a:chExt cx="1459674" cy="1397573"/>
          </a:xfrm>
        </p:grpSpPr>
        <p:sp>
          <p:nvSpPr>
            <p:cNvPr id="1326" name="Google Shape;132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5" name="Google Shape;1335;p26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3"/>
          </a:xfrm>
        </p:grpSpPr>
        <p:sp>
          <p:nvSpPr>
            <p:cNvPr id="1336" name="Google Shape;133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" name="Google Shape;1345;p26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3"/>
          </a:xfrm>
        </p:grpSpPr>
        <p:sp>
          <p:nvSpPr>
            <p:cNvPr id="1346" name="Google Shape;134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7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7" name="Google Shape;135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8" name="Google Shape;1358;p27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9" name="Google Shape;1359;p27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0" name="Google Shape;1360;p27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/>
              </a:rPr>
              <a:t>Freepik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i="0" sz="1200" u="none" cap="none" strike="noStrike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1" name="Google Shape;1361;p27"/>
          <p:cNvSpPr/>
          <p:nvPr/>
        </p:nvSpPr>
        <p:spPr>
          <a:xfrm flipH="1" rot="1675317">
            <a:off x="-1019267" y="-486457"/>
            <a:ext cx="5611744" cy="617338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7"/>
          <p:cNvSpPr/>
          <p:nvPr/>
        </p:nvSpPr>
        <p:spPr>
          <a:xfrm flipH="1">
            <a:off x="6647600" y="-171462"/>
            <a:ext cx="4964599" cy="548642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3" name="Google Shape;1363;p27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3"/>
          </a:xfrm>
        </p:grpSpPr>
        <p:sp>
          <p:nvSpPr>
            <p:cNvPr id="1364" name="Google Shape;1364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" name="Google Shape;1373;p27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60"/>
          </a:xfrm>
        </p:grpSpPr>
        <p:sp>
          <p:nvSpPr>
            <p:cNvPr id="1374" name="Google Shape;1374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7" name="Google Shape;1377;p27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60"/>
          </a:xfrm>
        </p:grpSpPr>
        <p:sp>
          <p:nvSpPr>
            <p:cNvPr id="1378" name="Google Shape;1378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" name="Google Shape;1381;p27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3"/>
          </a:xfrm>
        </p:grpSpPr>
        <p:sp>
          <p:nvSpPr>
            <p:cNvPr id="1382" name="Google Shape;1382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" name="Google Shape;1391;p27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2" name="Google Shape;1392;p2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27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0" name="Google Shape;1400;p27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7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7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7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7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7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" name="Google Shape;1409;p27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0" name="Google Shape;1410;p2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6" name="Google Shape;141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2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8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8"/>
          <p:cNvSpPr txBox="1"/>
          <p:nvPr>
            <p:ph idx="1" type="body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0" name="Google Shape;1420;p28"/>
          <p:cNvSpPr txBox="1"/>
          <p:nvPr>
            <p:ph idx="2" type="body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1" name="Google Shape;1421;p2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5" name="Google Shape;142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/>
          <p:nvPr/>
        </p:nvSpPr>
        <p:spPr>
          <a:xfrm flipH="1">
            <a:off x="-1802521" y="-114300"/>
            <a:ext cx="4423146" cy="600070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 rot="10800000">
            <a:off x="7479301" y="-542730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" name="Google Shape;122;p4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60"/>
          </a:xfrm>
        </p:grpSpPr>
        <p:sp>
          <p:nvSpPr>
            <p:cNvPr id="123" name="Google Shape;123;p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3"/>
          </a:xfrm>
        </p:grpSpPr>
        <p:sp>
          <p:nvSpPr>
            <p:cNvPr id="127" name="Google Shape;127;p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4"/>
          <p:cNvSpPr txBox="1"/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4"/>
          <p:cNvSpPr txBox="1"/>
          <p:nvPr>
            <p:ph idx="1" type="subTitle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8" name="Google Shape;138;p4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139" name="Google Shape;139;p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591150" y="540000"/>
            <a:ext cx="1040526" cy="1040526"/>
            <a:chOff x="591150" y="540000"/>
            <a:chExt cx="1040526" cy="1040526"/>
          </a:xfrm>
        </p:grpSpPr>
        <p:sp>
          <p:nvSpPr>
            <p:cNvPr id="149" name="Google Shape;149;p4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45481" y="540000"/>
              <a:ext cx="710215" cy="295342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8" name="Google Shape;142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1" name="Google Shape;143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/>
          <p:nvPr/>
        </p:nvSpPr>
        <p:spPr>
          <a:xfrm>
            <a:off x="52769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-3519225" y="0"/>
            <a:ext cx="5253633" cy="52768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 txBox="1"/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" name="Google Shape;166;p5"/>
          <p:cNvSpPr txBox="1"/>
          <p:nvPr>
            <p:ph idx="1" type="subTitle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67" name="Google Shape;167;p5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3"/>
          </a:xfrm>
        </p:grpSpPr>
        <p:sp>
          <p:nvSpPr>
            <p:cNvPr id="168" name="Google Shape;168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5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60"/>
          </a:xfrm>
        </p:grpSpPr>
        <p:sp>
          <p:nvSpPr>
            <p:cNvPr id="178" name="Google Shape;178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575339" y="1284522"/>
            <a:ext cx="500427" cy="464735"/>
            <a:chOff x="3931664" y="3196564"/>
            <a:chExt cx="819834" cy="761360"/>
          </a:xfrm>
        </p:grpSpPr>
        <p:sp>
          <p:nvSpPr>
            <p:cNvPr id="182" name="Google Shape;182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5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3"/>
          </a:xfrm>
        </p:grpSpPr>
        <p:sp>
          <p:nvSpPr>
            <p:cNvPr id="186" name="Google Shape;18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5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3"/>
          </a:xfrm>
        </p:grpSpPr>
        <p:sp>
          <p:nvSpPr>
            <p:cNvPr id="196" name="Google Shape;19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5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60"/>
          </a:xfrm>
        </p:grpSpPr>
        <p:sp>
          <p:nvSpPr>
            <p:cNvPr id="206" name="Google Shape;206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210" name="Google Shape;210;p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" name="Google Shape;217;p5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218" name="Google Shape;218;p5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6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227" name="Google Shape;227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6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231" name="Google Shape;231;p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6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241" name="Google Shape;241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6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245" name="Google Shape;245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249" name="Google Shape;249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2" name="Google Shape;252;p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6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5" name="Google Shape;255;p6"/>
          <p:cNvSpPr txBox="1"/>
          <p:nvPr>
            <p:ph idx="2" type="title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6"/>
          <p:cNvSpPr txBox="1"/>
          <p:nvPr>
            <p:ph idx="3" type="subTitle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7" name="Google Shape;257;p6"/>
          <p:cNvSpPr txBox="1"/>
          <p:nvPr>
            <p:ph idx="4" type="title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6"/>
          <p:cNvSpPr txBox="1"/>
          <p:nvPr>
            <p:ph idx="5" type="subTitle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9" name="Google Shape;259;p6"/>
          <p:cNvSpPr txBox="1"/>
          <p:nvPr>
            <p:ph idx="6" type="title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6"/>
          <p:cNvSpPr txBox="1"/>
          <p:nvPr>
            <p:ph idx="7" type="subTitle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1" name="Google Shape;261;p6"/>
          <p:cNvSpPr txBox="1"/>
          <p:nvPr>
            <p:ph idx="8" type="title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2" name="Google Shape;262;p6"/>
          <p:cNvSpPr txBox="1"/>
          <p:nvPr>
            <p:ph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6"/>
          <p:cNvSpPr txBox="1"/>
          <p:nvPr>
            <p:ph idx="13" type="title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6"/>
          <p:cNvSpPr txBox="1"/>
          <p:nvPr>
            <p:ph idx="14" type="title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6"/>
          <p:cNvSpPr txBox="1"/>
          <p:nvPr>
            <p:ph idx="15" type="title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66" name="Google Shape;266;p6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267" name="Google Shape;267;p6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7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"/>
          <p:cNvSpPr/>
          <p:nvPr/>
        </p:nvSpPr>
        <p:spPr>
          <a:xfrm flipH="1">
            <a:off x="-252064" y="-78198"/>
            <a:ext cx="4824064" cy="5976465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"/>
          <p:cNvSpPr/>
          <p:nvPr/>
        </p:nvSpPr>
        <p:spPr>
          <a:xfrm flipH="1" rot="-9970999">
            <a:off x="5653541" y="-1105621"/>
            <a:ext cx="5170845" cy="57143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7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285" name="Google Shape;285;p7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3"/>
          </a:xfrm>
        </p:grpSpPr>
        <p:sp>
          <p:nvSpPr>
            <p:cNvPr id="297" name="Google Shape;297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" name="Google Shape;306;p7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60"/>
          </a:xfrm>
        </p:grpSpPr>
        <p:sp>
          <p:nvSpPr>
            <p:cNvPr id="307" name="Google Shape;307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7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60"/>
          </a:xfrm>
        </p:grpSpPr>
        <p:sp>
          <p:nvSpPr>
            <p:cNvPr id="311" name="Google Shape;311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7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3"/>
          </a:xfrm>
        </p:grpSpPr>
        <p:sp>
          <p:nvSpPr>
            <p:cNvPr id="315" name="Google Shape;315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7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60"/>
          </a:xfrm>
        </p:grpSpPr>
        <p:sp>
          <p:nvSpPr>
            <p:cNvPr id="325" name="Google Shape;325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7"/>
          <p:cNvSpPr txBox="1"/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9" name="Google Shape;329;p7"/>
          <p:cNvSpPr txBox="1"/>
          <p:nvPr>
            <p:ph idx="2" type="title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30" name="Google Shape;330;p7"/>
          <p:cNvSpPr txBox="1"/>
          <p:nvPr>
            <p:ph idx="1" type="subTitle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31" name="Google Shape;331;p7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332" name="Google Shape;332;p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" name="Google Shape;339;p7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340" name="Google Shape;340;p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8"/>
          <p:cNvSpPr/>
          <p:nvPr/>
        </p:nvSpPr>
        <p:spPr>
          <a:xfrm flipH="1" rot="5400000">
            <a:off x="-2054751" y="-2695254"/>
            <a:ext cx="6090356" cy="673050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8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350" name="Google Shape;350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" name="Google Shape;359;p8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360" name="Google Shape;360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" name="Google Shape;363;p8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364" name="Google Shape;364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8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368" name="Google Shape;368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8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372" name="Google Shape;372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8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6" name="Google Shape;376;p8"/>
          <p:cNvSpPr txBox="1"/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77" name="Google Shape;377;p8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378" name="Google Shape;378;p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9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3"/>
          </a:xfrm>
        </p:grpSpPr>
        <p:sp>
          <p:nvSpPr>
            <p:cNvPr id="387" name="Google Shape;387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9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397" name="Google Shape;397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9"/>
          <p:cNvGrpSpPr/>
          <p:nvPr/>
        </p:nvGrpSpPr>
        <p:grpSpPr>
          <a:xfrm>
            <a:off x="8453589" y="3940297"/>
            <a:ext cx="500427" cy="464735"/>
            <a:chOff x="3931664" y="3196564"/>
            <a:chExt cx="819834" cy="761360"/>
          </a:xfrm>
        </p:grpSpPr>
        <p:sp>
          <p:nvSpPr>
            <p:cNvPr id="401" name="Google Shape;401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p9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3"/>
          </a:xfrm>
        </p:grpSpPr>
        <p:sp>
          <p:nvSpPr>
            <p:cNvPr id="405" name="Google Shape;40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9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3"/>
          </a:xfrm>
        </p:grpSpPr>
        <p:sp>
          <p:nvSpPr>
            <p:cNvPr id="415" name="Google Shape;41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9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9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9"/>
          <p:cNvSpPr txBox="1"/>
          <p:nvPr>
            <p:ph idx="1" type="subTitle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8" name="Google Shape;428;p9"/>
          <p:cNvSpPr txBox="1"/>
          <p:nvPr>
            <p:ph idx="2" type="subTitle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9" name="Google Shape;429;p9"/>
          <p:cNvSpPr txBox="1"/>
          <p:nvPr>
            <p:ph idx="3" type="title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" name="Google Shape;430;p9"/>
          <p:cNvSpPr txBox="1"/>
          <p:nvPr>
            <p:ph idx="4" type="title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3" name="Google Shape;43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10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5" name="Google Shape;435;p10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0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0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0"/>
          <p:cNvSpPr txBox="1"/>
          <p:nvPr>
            <p:ph idx="1" type="subTitle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9" name="Google Shape;439;p10"/>
          <p:cNvSpPr txBox="1"/>
          <p:nvPr>
            <p:ph idx="2" type="title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10"/>
          <p:cNvSpPr txBox="1"/>
          <p:nvPr>
            <p:ph idx="3" type="subTitle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10"/>
          <p:cNvSpPr txBox="1"/>
          <p:nvPr>
            <p:ph idx="4" type="title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2" name="Google Shape;442;p10"/>
          <p:cNvSpPr txBox="1"/>
          <p:nvPr>
            <p:ph idx="5" type="subTitle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3" name="Google Shape;443;p10"/>
          <p:cNvSpPr txBox="1"/>
          <p:nvPr>
            <p:ph idx="6" type="title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44" name="Google Shape;444;p10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445" name="Google Shape;445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10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455" name="Google Shape;455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10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459" name="Google Shape;459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10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463" name="Google Shape;46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" name="Google Shape;472;p10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473" name="Google Shape;47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p10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3"/>
          </a:xfrm>
        </p:grpSpPr>
        <p:sp>
          <p:nvSpPr>
            <p:cNvPr id="483" name="Google Shape;48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b="1" i="0" sz="3600" u="none" cap="none" strike="noStrik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Relationship Id="rId4" Type="http://schemas.openxmlformats.org/officeDocument/2006/relationships/image" Target="../media/image10.gif"/><Relationship Id="rId5" Type="http://schemas.openxmlformats.org/officeDocument/2006/relationships/image" Target="../media/image4.gif"/><Relationship Id="rId6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4.png"/><Relationship Id="rId6" Type="http://schemas.openxmlformats.org/officeDocument/2006/relationships/image" Target="../media/image1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3"/>
          <p:cNvSpPr txBox="1"/>
          <p:nvPr>
            <p:ph type="ctrTitle"/>
          </p:nvPr>
        </p:nvSpPr>
        <p:spPr>
          <a:xfrm>
            <a:off x="720725" y="1795825"/>
            <a:ext cx="78189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Custard Fall</a:t>
            </a:r>
            <a:endParaRPr/>
          </a:p>
        </p:txBody>
      </p:sp>
      <p:sp>
        <p:nvSpPr>
          <p:cNvPr id="1437" name="Google Shape;1437;p33"/>
          <p:cNvSpPr txBox="1"/>
          <p:nvPr>
            <p:ph idx="1" type="subTitle"/>
          </p:nvPr>
        </p:nvSpPr>
        <p:spPr>
          <a:xfrm>
            <a:off x="1499225" y="2831700"/>
            <a:ext cx="6145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Led by JustGreg, releasing October 23 2022</a:t>
            </a:r>
            <a:endParaRPr/>
          </a:p>
        </p:txBody>
      </p:sp>
      <p:sp>
        <p:nvSpPr>
          <p:cNvPr id="1438" name="Google Shape;1438;p33"/>
          <p:cNvSpPr txBox="1"/>
          <p:nvPr>
            <p:ph idx="1" type="subTitle"/>
          </p:nvPr>
        </p:nvSpPr>
        <p:spPr>
          <a:xfrm>
            <a:off x="2718650" y="871500"/>
            <a:ext cx="37821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Pitch from June 12 </a:t>
            </a:r>
            <a:r>
              <a:rPr lang="en"/>
              <a:t>2022</a:t>
            </a:r>
            <a:endParaRPr/>
          </a:p>
        </p:txBody>
      </p:sp>
      <p:sp>
        <p:nvSpPr>
          <p:cNvPr id="1439" name="Google Shape;1439;p33"/>
          <p:cNvSpPr txBox="1"/>
          <p:nvPr>
            <p:ph idx="1" type="subTitle"/>
          </p:nvPr>
        </p:nvSpPr>
        <p:spPr>
          <a:xfrm>
            <a:off x="1499100" y="3811950"/>
            <a:ext cx="6145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100"/>
              <a:t>Unity3D </a:t>
            </a:r>
            <a:r>
              <a:rPr b="1" lang="en" sz="2100"/>
              <a:t>2021.3.4f1</a:t>
            </a:r>
            <a:endParaRPr b="1"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42"/>
          <p:cNvSpPr txBox="1"/>
          <p:nvPr>
            <p:ph type="title"/>
          </p:nvPr>
        </p:nvSpPr>
        <p:spPr>
          <a:xfrm>
            <a:off x="720000" y="1149300"/>
            <a:ext cx="4430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gameplay</a:t>
            </a:r>
            <a:endParaRPr/>
          </a:p>
        </p:txBody>
      </p:sp>
      <p:sp>
        <p:nvSpPr>
          <p:cNvPr id="1506" name="Google Shape;1506;p42"/>
          <p:cNvSpPr txBox="1"/>
          <p:nvPr>
            <p:ph idx="1" type="subTitle"/>
          </p:nvPr>
        </p:nvSpPr>
        <p:spPr>
          <a:xfrm>
            <a:off x="720000" y="2418400"/>
            <a:ext cx="2920500" cy="186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Don’t Starve</a:t>
            </a:r>
            <a:br>
              <a:rPr b="1" lang="en"/>
            </a:b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Survive in a weird, hostile world by LOOTING and building structures that can help you keep alive</a:t>
            </a:r>
            <a:endParaRPr/>
          </a:p>
        </p:txBody>
      </p:sp>
      <p:pic>
        <p:nvPicPr>
          <p:cNvPr id="1507" name="Google Shape;15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300" y="1166100"/>
            <a:ext cx="4997875" cy="28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43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 Time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4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Rough Roadmap</a:t>
            </a:r>
            <a:endParaRPr/>
          </a:p>
        </p:txBody>
      </p:sp>
      <p:sp>
        <p:nvSpPr>
          <p:cNvPr id="1518" name="Google Shape;1518;p44"/>
          <p:cNvSpPr txBox="1"/>
          <p:nvPr>
            <p:ph idx="2" type="title"/>
          </p:nvPr>
        </p:nvSpPr>
        <p:spPr>
          <a:xfrm>
            <a:off x="17152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Inhale resources</a:t>
            </a:r>
            <a:endParaRPr/>
          </a:p>
        </p:txBody>
      </p:sp>
      <p:sp>
        <p:nvSpPr>
          <p:cNvPr id="1519" name="Google Shape;1519;p44"/>
          <p:cNvSpPr txBox="1"/>
          <p:nvPr>
            <p:ph idx="6" type="title"/>
          </p:nvPr>
        </p:nvSpPr>
        <p:spPr>
          <a:xfrm>
            <a:off x="1715048" y="3201425"/>
            <a:ext cx="2704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Crafting &amp; Inventory</a:t>
            </a:r>
            <a:endParaRPr/>
          </a:p>
        </p:txBody>
      </p:sp>
      <p:sp>
        <p:nvSpPr>
          <p:cNvPr id="1520" name="Google Shape;1520;p44"/>
          <p:cNvSpPr txBox="1"/>
          <p:nvPr>
            <p:ph idx="9" type="title"/>
          </p:nvPr>
        </p:nvSpPr>
        <p:spPr>
          <a:xfrm>
            <a:off x="11515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21" name="Google Shape;1521;p44"/>
          <p:cNvSpPr txBox="1"/>
          <p:nvPr>
            <p:ph idx="13" type="title"/>
          </p:nvPr>
        </p:nvSpPr>
        <p:spPr>
          <a:xfrm>
            <a:off x="11515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2" name="Google Shape;1522;p44"/>
          <p:cNvSpPr txBox="1"/>
          <p:nvPr>
            <p:ph idx="2" type="title"/>
          </p:nvPr>
        </p:nvSpPr>
        <p:spPr>
          <a:xfrm>
            <a:off x="5321446" y="1865550"/>
            <a:ext cx="3051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Fighting static enemies</a:t>
            </a:r>
            <a:endParaRPr/>
          </a:p>
        </p:txBody>
      </p:sp>
      <p:sp>
        <p:nvSpPr>
          <p:cNvPr id="1523" name="Google Shape;1523;p44"/>
          <p:cNvSpPr txBox="1"/>
          <p:nvPr>
            <p:ph idx="9" type="title"/>
          </p:nvPr>
        </p:nvSpPr>
        <p:spPr>
          <a:xfrm>
            <a:off x="475776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24" name="Google Shape;1524;p44"/>
          <p:cNvSpPr txBox="1"/>
          <p:nvPr>
            <p:ph idx="9" type="title"/>
          </p:nvPr>
        </p:nvSpPr>
        <p:spPr>
          <a:xfrm>
            <a:off x="1151513" y="25531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25" name="Google Shape;1525;p44"/>
          <p:cNvSpPr txBox="1"/>
          <p:nvPr>
            <p:ph idx="2" type="title"/>
          </p:nvPr>
        </p:nvSpPr>
        <p:spPr>
          <a:xfrm>
            <a:off x="1715197" y="2553150"/>
            <a:ext cx="2856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Kinematic Controller</a:t>
            </a:r>
            <a:endParaRPr/>
          </a:p>
        </p:txBody>
      </p:sp>
      <p:sp>
        <p:nvSpPr>
          <p:cNvPr id="1526" name="Google Shape;1526;p44"/>
          <p:cNvSpPr txBox="1"/>
          <p:nvPr>
            <p:ph idx="13" type="title"/>
          </p:nvPr>
        </p:nvSpPr>
        <p:spPr>
          <a:xfrm>
            <a:off x="1151513" y="38872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27" name="Google Shape;1527;p44"/>
          <p:cNvSpPr txBox="1"/>
          <p:nvPr>
            <p:ph idx="6" type="title"/>
          </p:nvPr>
        </p:nvSpPr>
        <p:spPr>
          <a:xfrm>
            <a:off x="1715050" y="3887225"/>
            <a:ext cx="2763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Food Items</a:t>
            </a:r>
            <a:endParaRPr/>
          </a:p>
        </p:txBody>
      </p:sp>
      <p:sp>
        <p:nvSpPr>
          <p:cNvPr id="1528" name="Google Shape;1528;p44"/>
          <p:cNvSpPr txBox="1"/>
          <p:nvPr>
            <p:ph idx="9" type="title"/>
          </p:nvPr>
        </p:nvSpPr>
        <p:spPr>
          <a:xfrm>
            <a:off x="4732913" y="25531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29" name="Google Shape;1529;p44"/>
          <p:cNvSpPr txBox="1"/>
          <p:nvPr>
            <p:ph idx="2" type="title"/>
          </p:nvPr>
        </p:nvSpPr>
        <p:spPr>
          <a:xfrm>
            <a:off x="5296600" y="2553150"/>
            <a:ext cx="3379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Feedback Round</a:t>
            </a:r>
            <a:endParaRPr/>
          </a:p>
        </p:txBody>
      </p:sp>
      <p:sp>
        <p:nvSpPr>
          <p:cNvPr id="1530" name="Google Shape;1530;p44"/>
          <p:cNvSpPr txBox="1"/>
          <p:nvPr>
            <p:ph idx="2" type="title"/>
          </p:nvPr>
        </p:nvSpPr>
        <p:spPr>
          <a:xfrm>
            <a:off x="5996761" y="3363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900"/>
              <a:t>Target Platform</a:t>
            </a:r>
            <a:endParaRPr sz="1900"/>
          </a:p>
        </p:txBody>
      </p:sp>
      <p:sp>
        <p:nvSpPr>
          <p:cNvPr id="1531" name="Google Shape;1531;p44"/>
          <p:cNvSpPr txBox="1"/>
          <p:nvPr>
            <p:ph idx="1" type="subTitle"/>
          </p:nvPr>
        </p:nvSpPr>
        <p:spPr>
          <a:xfrm>
            <a:off x="5996761" y="36549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1500"/>
              <a:t>PC, webGL with keyboard-mouse and gamepad controls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45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To the Trello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4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Things you can do!</a:t>
            </a:r>
            <a:endParaRPr/>
          </a:p>
        </p:txBody>
      </p:sp>
      <p:sp>
        <p:nvSpPr>
          <p:cNvPr id="1542" name="Google Shape;1542;p46"/>
          <p:cNvSpPr txBox="1"/>
          <p:nvPr>
            <p:ph idx="1" type="subTitle"/>
          </p:nvPr>
        </p:nvSpPr>
        <p:spPr>
          <a:xfrm>
            <a:off x="1546300" y="1992650"/>
            <a:ext cx="30258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p</a:t>
            </a:r>
            <a:r>
              <a:rPr lang="en"/>
              <a:t>layer abilities, kinematic controller, custard ai, g</a:t>
            </a:r>
            <a:r>
              <a:rPr lang="en"/>
              <a:t>ame HUD, crafting and inventory </a:t>
            </a:r>
            <a:r>
              <a:rPr lang="en"/>
              <a:t>menus</a:t>
            </a:r>
            <a:endParaRPr/>
          </a:p>
        </p:txBody>
      </p:sp>
      <p:sp>
        <p:nvSpPr>
          <p:cNvPr id="1543" name="Google Shape;1543;p46"/>
          <p:cNvSpPr txBox="1"/>
          <p:nvPr>
            <p:ph idx="2" type="title"/>
          </p:nvPr>
        </p:nvSpPr>
        <p:spPr>
          <a:xfrm>
            <a:off x="1546311" y="16516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544" name="Google Shape;1544;p46"/>
          <p:cNvSpPr txBox="1"/>
          <p:nvPr>
            <p:ph idx="5" type="subTitle"/>
          </p:nvPr>
        </p:nvSpPr>
        <p:spPr>
          <a:xfrm>
            <a:off x="1546300" y="3328525"/>
            <a:ext cx="32124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environmental storytelling, expressive low-poly level design, player animation and a lot of items and structures</a:t>
            </a:r>
            <a:endParaRPr i="1"/>
          </a:p>
        </p:txBody>
      </p:sp>
      <p:sp>
        <p:nvSpPr>
          <p:cNvPr id="1545" name="Google Shape;1545;p46"/>
          <p:cNvSpPr txBox="1"/>
          <p:nvPr>
            <p:ph idx="6" type="title"/>
          </p:nvPr>
        </p:nvSpPr>
        <p:spPr>
          <a:xfrm>
            <a:off x="1546312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3D Art</a:t>
            </a:r>
            <a:endParaRPr/>
          </a:p>
        </p:txBody>
      </p:sp>
      <p:sp>
        <p:nvSpPr>
          <p:cNvPr id="1546" name="Google Shape;1546;p46"/>
          <p:cNvSpPr txBox="1"/>
          <p:nvPr>
            <p:ph idx="1" type="subTitle"/>
          </p:nvPr>
        </p:nvSpPr>
        <p:spPr>
          <a:xfrm>
            <a:off x="5169350" y="1993650"/>
            <a:ext cx="31434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experiment with small game worlds that are fun to survive in and that foster cool moments</a:t>
            </a:r>
            <a:endParaRPr/>
          </a:p>
        </p:txBody>
      </p:sp>
      <p:sp>
        <p:nvSpPr>
          <p:cNvPr id="1547" name="Google Shape;1547;p46"/>
          <p:cNvSpPr txBox="1"/>
          <p:nvPr>
            <p:ph idx="2" type="title"/>
          </p:nvPr>
        </p:nvSpPr>
        <p:spPr>
          <a:xfrm>
            <a:off x="5169361" y="16516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Game Design</a:t>
            </a:r>
            <a:endParaRPr/>
          </a:p>
        </p:txBody>
      </p:sp>
      <p:sp>
        <p:nvSpPr>
          <p:cNvPr id="1548" name="Google Shape;1548;p46"/>
          <p:cNvSpPr txBox="1"/>
          <p:nvPr>
            <p:ph idx="1" type="subTitle"/>
          </p:nvPr>
        </p:nvSpPr>
        <p:spPr>
          <a:xfrm>
            <a:off x="5169350" y="3328525"/>
            <a:ext cx="29508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looping synth &amp; electric guitar music, a lot of sfx for feedback and mood</a:t>
            </a:r>
            <a:endParaRPr/>
          </a:p>
        </p:txBody>
      </p:sp>
      <p:sp>
        <p:nvSpPr>
          <p:cNvPr id="1549" name="Google Shape;1549;p46"/>
          <p:cNvSpPr txBox="1"/>
          <p:nvPr>
            <p:ph idx="2" type="title"/>
          </p:nvPr>
        </p:nvSpPr>
        <p:spPr>
          <a:xfrm>
            <a:off x="5169361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Music &amp; Sound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3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47"/>
          <p:cNvSpPr txBox="1"/>
          <p:nvPr>
            <p:ph type="ctrTitle"/>
          </p:nvPr>
        </p:nvSpPr>
        <p:spPr>
          <a:xfrm>
            <a:off x="290275" y="892600"/>
            <a:ext cx="8133300" cy="18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Come join us in</a:t>
            </a:r>
            <a:endParaRPr/>
          </a:p>
        </p:txBody>
      </p:sp>
      <p:sp>
        <p:nvSpPr>
          <p:cNvPr id="1555" name="Google Shape;1555;p47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#team-custard-fall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48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61" name="Google Shape;1561;p48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yourcompany.com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grpSp>
        <p:nvGrpSpPr>
          <p:cNvPr id="1562" name="Google Shape;1562;p48"/>
          <p:cNvGrpSpPr/>
          <p:nvPr/>
        </p:nvGrpSpPr>
        <p:grpSpPr>
          <a:xfrm>
            <a:off x="3357735" y="1669701"/>
            <a:ext cx="455029" cy="447474"/>
            <a:chOff x="2866317" y="3817357"/>
            <a:chExt cx="362920" cy="356866"/>
          </a:xfrm>
        </p:grpSpPr>
        <p:sp>
          <p:nvSpPr>
            <p:cNvPr id="1563" name="Google Shape;1563;p48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6" name="Google Shape;1566;p48"/>
          <p:cNvGrpSpPr/>
          <p:nvPr/>
        </p:nvGrpSpPr>
        <p:grpSpPr>
          <a:xfrm>
            <a:off x="4015516" y="1669701"/>
            <a:ext cx="455030" cy="447473"/>
            <a:chOff x="3314750" y="3817357"/>
            <a:chExt cx="362921" cy="356865"/>
          </a:xfrm>
        </p:grpSpPr>
        <p:sp>
          <p:nvSpPr>
            <p:cNvPr id="1567" name="Google Shape;1567;p48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2" name="Google Shape;1572;p48"/>
          <p:cNvGrpSpPr/>
          <p:nvPr/>
        </p:nvGrpSpPr>
        <p:grpSpPr>
          <a:xfrm>
            <a:off x="4673307" y="1669697"/>
            <a:ext cx="455522" cy="447111"/>
            <a:chOff x="3763184" y="3817357"/>
            <a:chExt cx="363313" cy="356576"/>
          </a:xfrm>
        </p:grpSpPr>
        <p:sp>
          <p:nvSpPr>
            <p:cNvPr id="1573" name="Google Shape;1573;p48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8" name="Google Shape;1578;p48"/>
          <p:cNvGrpSpPr/>
          <p:nvPr/>
        </p:nvGrpSpPr>
        <p:grpSpPr>
          <a:xfrm>
            <a:off x="5331549" y="1669697"/>
            <a:ext cx="455062" cy="447111"/>
            <a:chOff x="4211985" y="3817357"/>
            <a:chExt cx="362946" cy="356576"/>
          </a:xfrm>
        </p:grpSpPr>
        <p:sp>
          <p:nvSpPr>
            <p:cNvPr id="1579" name="Google Shape;1579;p48"/>
            <p:cNvSpPr/>
            <p:nvPr/>
          </p:nvSpPr>
          <p:spPr>
            <a:xfrm>
              <a:off x="4211985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366758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288061" y="3909555"/>
              <a:ext cx="227756" cy="187463"/>
            </a:xfrm>
            <a:custGeom>
              <a:rect b="b" l="l" r="r" t="t"/>
              <a:pathLst>
                <a:path extrusionOk="0" h="7151" w="8688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2" name="Google Shape;1582;p48"/>
          <p:cNvSpPr txBox="1"/>
          <p:nvPr/>
        </p:nvSpPr>
        <p:spPr>
          <a:xfrm>
            <a:off x="3256200" y="4312200"/>
            <a:ext cx="26316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Please keep this slide for attribution</a:t>
            </a:r>
            <a:endParaRPr b="1" i="0" sz="1400" u="none" cap="none" strike="noStrike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Meet Greg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(Grygoriy Kulesko)</a:t>
            </a:r>
            <a:endParaRPr/>
          </a:p>
        </p:txBody>
      </p:sp>
      <p:sp>
        <p:nvSpPr>
          <p:cNvPr id="1445" name="Google Shape;1445;p34"/>
          <p:cNvSpPr txBox="1"/>
          <p:nvPr>
            <p:ph idx="1" type="subTitle"/>
          </p:nvPr>
        </p:nvSpPr>
        <p:spPr>
          <a:xfrm>
            <a:off x="720725" y="2480625"/>
            <a:ext cx="3696600" cy="21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HomeTeam member since 2020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Second time project lead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Three times </a:t>
            </a:r>
            <a:r>
              <a:rPr b="1" lang="en"/>
              <a:t>g</a:t>
            </a:r>
            <a:r>
              <a:rPr b="1" lang="en"/>
              <a:t>ame changer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Programmer by day </a:t>
            </a:r>
            <a:br>
              <a:rPr lang="en"/>
            </a:br>
            <a:r>
              <a:rPr lang="en"/>
              <a:t>but also enjoy 3d modelling, sound design and UX thinking</a:t>
            </a:r>
            <a:endParaRPr/>
          </a:p>
        </p:txBody>
      </p:sp>
      <p:pic>
        <p:nvPicPr>
          <p:cNvPr id="1446" name="Google Shape;1446;p34"/>
          <p:cNvPicPr preferRelativeResize="0"/>
          <p:nvPr/>
        </p:nvPicPr>
        <p:blipFill rotWithShape="1">
          <a:blip r:embed="rId3">
            <a:alphaModFix/>
          </a:blip>
          <a:srcRect b="26172" l="0" r="59" t="0"/>
          <a:stretch/>
        </p:blipFill>
        <p:spPr>
          <a:xfrm flipH="1">
            <a:off x="4572000" y="1149300"/>
            <a:ext cx="3849600" cy="2843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/>
          <p:nvPr>
            <p:ph idx="1" type="subTitle"/>
          </p:nvPr>
        </p:nvSpPr>
        <p:spPr>
          <a:xfrm>
            <a:off x="781850" y="2592000"/>
            <a:ext cx="2742900" cy="196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Game design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Coding of core mechanics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SFX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3d environment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UX design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452" name="Google Shape;1452;p35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Ionic Defender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(2021, Project Lead)</a:t>
            </a:r>
            <a:endParaRPr sz="3000"/>
          </a:p>
        </p:txBody>
      </p:sp>
      <p:pic>
        <p:nvPicPr>
          <p:cNvPr id="1453" name="Google Shape;14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000" y="784300"/>
            <a:ext cx="4965150" cy="357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36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HomeTeam</a:t>
            </a:r>
            <a:endParaRPr/>
          </a:p>
        </p:txBody>
      </p:sp>
      <p:sp>
        <p:nvSpPr>
          <p:cNvPr id="1459" name="Google Shape;1459;p36"/>
          <p:cNvSpPr txBox="1"/>
          <p:nvPr>
            <p:ph idx="1" type="subTitle"/>
          </p:nvPr>
        </p:nvSpPr>
        <p:spPr>
          <a:xfrm>
            <a:off x="720725" y="2381050"/>
            <a:ext cx="3042900" cy="12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r>
              <a:rPr b="1" i="1" lang="en"/>
              <a:t>Apollo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</a:t>
            </a:r>
            <a:r>
              <a:rPr b="1" lang="en"/>
              <a:t>den-sky-tower - bug fixes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0" name="Google Shape;146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2725" y="1243888"/>
            <a:ext cx="3688500" cy="2655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HomeTeam</a:t>
            </a:r>
            <a:endParaRPr/>
          </a:p>
        </p:txBody>
      </p:sp>
      <p:sp>
        <p:nvSpPr>
          <p:cNvPr id="1466" name="Google Shape;1466;p37"/>
          <p:cNvSpPr txBox="1"/>
          <p:nvPr>
            <p:ph idx="1" type="subTitle"/>
          </p:nvPr>
        </p:nvSpPr>
        <p:spPr>
          <a:xfrm>
            <a:off x="720725" y="2381050"/>
            <a:ext cx="3042900" cy="12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Outpost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Pawsome-Space-Barge - coding, 3d art and sfx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Daggers-gate - first steps in pixel art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grimsnap - bug fixes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witches-and-guns - coding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7" name="Google Shape;14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4625" y="406850"/>
            <a:ext cx="2470650" cy="177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8" name="Google Shape;146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5950" y="2376437"/>
            <a:ext cx="2488003" cy="1791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9" name="Google Shape;1469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1778" y="2571762"/>
            <a:ext cx="2488003" cy="1791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0" name="Google Shape;1470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80450" y="602194"/>
            <a:ext cx="2470650" cy="1778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38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800"/>
              <a:t>The Many</a:t>
            </a:r>
            <a:r>
              <a:rPr lang="en" sz="4800"/>
              <a:t> Types of Apocalypses </a:t>
            </a:r>
            <a:endParaRPr sz="4800"/>
          </a:p>
        </p:txBody>
      </p:sp>
      <p:sp>
        <p:nvSpPr>
          <p:cNvPr id="1476" name="Google Shape;1476;p38"/>
          <p:cNvSpPr txBox="1"/>
          <p:nvPr>
            <p:ph idx="1" type="subTitle"/>
          </p:nvPr>
        </p:nvSpPr>
        <p:spPr>
          <a:xfrm>
            <a:off x="2016000" y="2860750"/>
            <a:ext cx="5112000" cy="174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r>
              <a:rPr b="1" lang="en"/>
              <a:t>Survival in a post apocalyptic world: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Zombies? Lone man in dead town?</a:t>
            </a:r>
            <a:br>
              <a:rPr b="1" lang="en"/>
            </a:br>
            <a:r>
              <a:rPr b="1" lang="en"/>
              <a:t>Dystopian space tale? Mutants?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" name="Google Shape;1481;p39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800"/>
              <a:t>A Special Kind of </a:t>
            </a:r>
            <a:r>
              <a:rPr lang="en" sz="4800"/>
              <a:t>Apocalypse</a:t>
            </a:r>
            <a:r>
              <a:rPr lang="en" sz="4800"/>
              <a:t> </a:t>
            </a:r>
            <a:endParaRPr sz="4800"/>
          </a:p>
        </p:txBody>
      </p:sp>
      <p:sp>
        <p:nvSpPr>
          <p:cNvPr id="1482" name="Google Shape;1482;p39"/>
          <p:cNvSpPr txBox="1"/>
          <p:nvPr>
            <p:ph idx="1" type="subTitle"/>
          </p:nvPr>
        </p:nvSpPr>
        <p:spPr>
          <a:xfrm>
            <a:off x="2016000" y="2860750"/>
            <a:ext cx="5112000" cy="174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r>
              <a:rPr b="1" lang="en"/>
              <a:t>How about spicing things up with an unusual twist.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the remains of the world as we know it are </a:t>
            </a:r>
            <a:r>
              <a:rPr b="1" lang="en"/>
              <a:t>literally</a:t>
            </a:r>
            <a:r>
              <a:rPr b="1" lang="en"/>
              <a:t> covered in food but it is all sweets and pastry. </a:t>
            </a:r>
            <a:r>
              <a:rPr b="1" i="1" lang="en"/>
              <a:t>With a Mind of its own.</a:t>
            </a:r>
            <a:endParaRPr b="1" i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83" name="Google Shape;14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4200" y="1399300"/>
            <a:ext cx="1527175" cy="210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8" name="Google Shape;148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288" y="1149288"/>
            <a:ext cx="1905000" cy="343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9" name="Google Shape;148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1150" y="84300"/>
            <a:ext cx="1272975" cy="1909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90" name="Google Shape;1490;p40"/>
          <p:cNvSpPr txBox="1"/>
          <p:nvPr>
            <p:ph type="title"/>
          </p:nvPr>
        </p:nvSpPr>
        <p:spPr>
          <a:xfrm>
            <a:off x="720000" y="1149300"/>
            <a:ext cx="3272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Custard Post-Apocalypse</a:t>
            </a:r>
            <a:endParaRPr/>
          </a:p>
        </p:txBody>
      </p:sp>
      <p:sp>
        <p:nvSpPr>
          <p:cNvPr id="1491" name="Google Shape;1491;p40"/>
          <p:cNvSpPr txBox="1"/>
          <p:nvPr>
            <p:ph idx="1" type="subTitle"/>
          </p:nvPr>
        </p:nvSpPr>
        <p:spPr>
          <a:xfrm>
            <a:off x="720000" y="2418400"/>
            <a:ext cx="2920500" cy="25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Inspired by The Stuff (1985), Gray Goo, Nausicaä (Ghibli, 1984) and </a:t>
            </a:r>
            <a:r>
              <a:rPr b="1" lang="en"/>
              <a:t>Minecraft</a:t>
            </a: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At the dawn of apocalypse there was custard rain.</a:t>
            </a:r>
            <a:br>
              <a:rPr b="1" lang="en"/>
            </a:br>
            <a:r>
              <a:rPr b="1" lang="en"/>
              <a:t>Mix of near future with remainings of the past buried under a scifi world with its own ecosystem.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92" name="Google Shape;149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6475" y="2417875"/>
            <a:ext cx="2216808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3" name="Google Shape;149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4875" y="305750"/>
            <a:ext cx="4078800" cy="2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41"/>
          <p:cNvSpPr txBox="1"/>
          <p:nvPr>
            <p:ph type="title"/>
          </p:nvPr>
        </p:nvSpPr>
        <p:spPr>
          <a:xfrm>
            <a:off x="720000" y="1149300"/>
            <a:ext cx="4430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gameplay</a:t>
            </a:r>
            <a:endParaRPr/>
          </a:p>
        </p:txBody>
      </p:sp>
      <p:sp>
        <p:nvSpPr>
          <p:cNvPr id="1499" name="Google Shape;1499;p41"/>
          <p:cNvSpPr txBox="1"/>
          <p:nvPr>
            <p:ph idx="1" type="subTitle"/>
          </p:nvPr>
        </p:nvSpPr>
        <p:spPr>
          <a:xfrm>
            <a:off x="720000" y="2418400"/>
            <a:ext cx="2920500" cy="186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Kirby Games</a:t>
            </a:r>
            <a:br>
              <a:rPr b="1" lang="en"/>
            </a:b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Inhaling as a core game mechanic - gather resources and use for fighting creatures</a:t>
            </a:r>
            <a:endParaRPr/>
          </a:p>
        </p:txBody>
      </p:sp>
      <p:pic>
        <p:nvPicPr>
          <p:cNvPr id="1500" name="Google Shape;15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4175" y="1149302"/>
            <a:ext cx="4593925" cy="3105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